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33" r:id="rId2"/>
    <p:sldId id="365" r:id="rId3"/>
    <p:sldId id="362" r:id="rId4"/>
    <p:sldId id="366" r:id="rId5"/>
    <p:sldId id="361" r:id="rId6"/>
    <p:sldId id="367" r:id="rId7"/>
    <p:sldId id="368" r:id="rId8"/>
    <p:sldId id="369" r:id="rId9"/>
    <p:sldId id="354" r:id="rId10"/>
    <p:sldId id="270" r:id="rId11"/>
    <p:sldId id="322" r:id="rId12"/>
    <p:sldId id="323" r:id="rId13"/>
    <p:sldId id="324" r:id="rId14"/>
    <p:sldId id="291" r:id="rId15"/>
    <p:sldId id="327" r:id="rId16"/>
    <p:sldId id="355" r:id="rId17"/>
    <p:sldId id="364" r:id="rId18"/>
    <p:sldId id="370" r:id="rId19"/>
    <p:sldId id="33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99"/>
    <a:srgbClr val="FF3300"/>
    <a:srgbClr val="FFFF00"/>
    <a:srgbClr val="7396DB"/>
    <a:srgbClr val="0000FF"/>
    <a:srgbClr val="FFCC00"/>
    <a:srgbClr val="FF99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26" autoAdjust="0"/>
    <p:restoredTop sz="96270" autoAdjust="0"/>
  </p:normalViewPr>
  <p:slideViewPr>
    <p:cSldViewPr showGuides="1">
      <p:cViewPr>
        <p:scale>
          <a:sx n="80" d="100"/>
          <a:sy n="80" d="100"/>
        </p:scale>
        <p:origin x="-1014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8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32BF2D-9FE5-493A-9EB4-34834BC99F8F}" type="datetimeFigureOut">
              <a:rPr lang="en-GB" smtClean="0"/>
              <a:pPr/>
              <a:t>06/06/2018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0F1BB8-0660-4AA5-8D0B-7A2FD2E1857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40046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Clare</a:t>
            </a:r>
            <a:r>
              <a:rPr lang="en-GB" baseline="0" dirty="0" smtClean="0"/>
              <a:t> Rae &amp; Gillian Walker Cover </a:t>
            </a:r>
            <a:r>
              <a:rPr lang="en-GB" baseline="0" dirty="0" err="1" smtClean="0"/>
              <a:t>EndPJParalysis</a:t>
            </a:r>
            <a:r>
              <a:rPr lang="en-GB" baseline="0" dirty="0" smtClean="0"/>
              <a:t> in AM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F1BB8-0660-4AA5-8D0B-7A2FD2E18574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49236-942E-4B33-9C01-368A56BD7DC0}" type="datetimeFigureOut">
              <a:rPr lang="en-GB" smtClean="0"/>
              <a:pPr/>
              <a:t>06/06/2018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9396-A922-41DA-A1CA-ED14B3C4501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39280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49236-942E-4B33-9C01-368A56BD7DC0}" type="datetimeFigureOut">
              <a:rPr lang="en-GB" smtClean="0"/>
              <a:pPr/>
              <a:t>06/06/2018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9396-A922-41DA-A1CA-ED14B3C4501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71743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49236-942E-4B33-9C01-368A56BD7DC0}" type="datetimeFigureOut">
              <a:rPr lang="en-GB" smtClean="0"/>
              <a:pPr/>
              <a:t>06/06/2018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9396-A922-41DA-A1CA-ED14B3C4501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55842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49236-942E-4B33-9C01-368A56BD7DC0}" type="datetimeFigureOut">
              <a:rPr lang="en-GB" smtClean="0"/>
              <a:pPr/>
              <a:t>06/06/2018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9396-A922-41DA-A1CA-ED14B3C4501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73793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49236-942E-4B33-9C01-368A56BD7DC0}" type="datetimeFigureOut">
              <a:rPr lang="en-GB" smtClean="0"/>
              <a:pPr/>
              <a:t>06/06/2018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9396-A922-41DA-A1CA-ED14B3C4501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05446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49236-942E-4B33-9C01-368A56BD7DC0}" type="datetimeFigureOut">
              <a:rPr lang="en-GB" smtClean="0"/>
              <a:pPr/>
              <a:t>06/06/2018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9396-A922-41DA-A1CA-ED14B3C4501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34655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49236-942E-4B33-9C01-368A56BD7DC0}" type="datetimeFigureOut">
              <a:rPr lang="en-GB" smtClean="0"/>
              <a:pPr/>
              <a:t>06/06/2018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9396-A922-41DA-A1CA-ED14B3C4501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3505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49236-942E-4B33-9C01-368A56BD7DC0}" type="datetimeFigureOut">
              <a:rPr lang="en-GB" smtClean="0"/>
              <a:pPr/>
              <a:t>06/06/2018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9396-A922-41DA-A1CA-ED14B3C4501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04310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49236-942E-4B33-9C01-368A56BD7DC0}" type="datetimeFigureOut">
              <a:rPr lang="en-GB" smtClean="0"/>
              <a:pPr/>
              <a:t>06/06/2018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9396-A922-41DA-A1CA-ED14B3C4501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89088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49236-942E-4B33-9C01-368A56BD7DC0}" type="datetimeFigureOut">
              <a:rPr lang="en-GB" smtClean="0"/>
              <a:pPr/>
              <a:t>06/06/2018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9396-A922-41DA-A1CA-ED14B3C4501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09994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49236-942E-4B33-9C01-368A56BD7DC0}" type="datetimeFigureOut">
              <a:rPr lang="en-GB" smtClean="0"/>
              <a:pPr/>
              <a:t>06/06/2018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9396-A922-41DA-A1CA-ED14B3C4501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18998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49236-942E-4B33-9C01-368A56BD7DC0}" type="datetimeFigureOut">
              <a:rPr lang="en-GB" smtClean="0"/>
              <a:pPr/>
              <a:t>06/06/2018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99396-A922-41DA-A1CA-ED14B3C4501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4433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sedentaryblethering.wordpress.com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1470025"/>
          </a:xfrm>
        </p:spPr>
        <p:txBody>
          <a:bodyPr>
            <a:normAutofit/>
          </a:bodyPr>
          <a:lstStyle/>
          <a:p>
            <a:r>
              <a:rPr lang="en-GB" b="1" cap="all" dirty="0" smtClean="0">
                <a:solidFill>
                  <a:srgbClr val="0000FF"/>
                </a:solidFill>
              </a:rPr>
              <a:t>Sedentary behaviour Challenges &amp; impact</a:t>
            </a:r>
            <a:endParaRPr lang="en-GB" b="1" cap="all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9532" y="5553352"/>
            <a:ext cx="8424936" cy="1044000"/>
          </a:xfrm>
        </p:spPr>
        <p:txBody>
          <a:bodyPr>
            <a:noAutofit/>
          </a:bodyPr>
          <a:lstStyle/>
          <a:p>
            <a:r>
              <a:rPr lang="en-GB" sz="2400" b="1" dirty="0" smtClean="0">
                <a:solidFill>
                  <a:schemeClr val="tx1"/>
                </a:solidFill>
              </a:rPr>
              <a:t>Juliet Harvey @DrJulietHarvey</a:t>
            </a:r>
          </a:p>
          <a:p>
            <a:endParaRPr lang="en-GB" sz="1000" b="1" dirty="0" smtClean="0">
              <a:solidFill>
                <a:schemeClr val="tx1"/>
              </a:solidFill>
            </a:endParaRPr>
          </a:p>
          <a:p>
            <a:r>
              <a:rPr lang="en-GB" sz="2400" b="1" dirty="0" smtClean="0">
                <a:solidFill>
                  <a:schemeClr val="tx1"/>
                </a:solidFill>
              </a:rPr>
              <a:t>Practice Development Physiotherapist NHS GGC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19572" y="2996952"/>
            <a:ext cx="7704856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National Hip Fracture Workshop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June 7</a:t>
            </a:r>
            <a:r>
              <a:rPr kumimoji="0" lang="en-GB" sz="32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</a:t>
            </a: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2018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Education is good - if someone is active anyway this may be enough.</a:t>
            </a: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457200" y="274638"/>
            <a:ext cx="8229600" cy="777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b="1" cap="small" dirty="0" smtClean="0"/>
              <a:t>How can we intervene  </a:t>
            </a:r>
            <a:r>
              <a:rPr lang="en-GB" cap="small" dirty="0" smtClean="0"/>
              <a:t> </a:t>
            </a:r>
            <a:endParaRPr lang="en-GB" cap="small" dirty="0"/>
          </a:p>
        </p:txBody>
      </p:sp>
      <p:sp>
        <p:nvSpPr>
          <p:cNvPr id="2" name="TextBox 1"/>
          <p:cNvSpPr txBox="1"/>
          <p:nvPr/>
        </p:nvSpPr>
        <p:spPr>
          <a:xfrm>
            <a:off x="827584" y="2965680"/>
            <a:ext cx="496855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GB" sz="3200" b="1" dirty="0"/>
              <a:t>For example, </a:t>
            </a:r>
            <a:r>
              <a:rPr lang="en-GB" sz="3200" b="1" dirty="0" smtClean="0"/>
              <a:t>Senior USP developed a programme for Paths </a:t>
            </a:r>
            <a:r>
              <a:rPr lang="en-GB" sz="3200" b="1" dirty="0"/>
              <a:t>for All </a:t>
            </a:r>
            <a:r>
              <a:rPr lang="en-GB" sz="3200" b="1" dirty="0" smtClean="0"/>
              <a:t>(@</a:t>
            </a:r>
            <a:r>
              <a:rPr lang="en-GB" sz="3200" b="1" dirty="0" err="1" smtClean="0"/>
              <a:t>PathsforAll</a:t>
            </a:r>
            <a:r>
              <a:rPr lang="en-GB" sz="3200" b="1" dirty="0" smtClean="0"/>
              <a:t>) </a:t>
            </a:r>
            <a:r>
              <a:rPr lang="en-GB" sz="3200" b="1" dirty="0"/>
              <a:t>walk leaders providing education to walking groups on sedentary behaviour. </a:t>
            </a:r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6324" y="2092649"/>
            <a:ext cx="2304256" cy="4672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9563" y="1231726"/>
            <a:ext cx="8524875" cy="55816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308304" y="-27384"/>
            <a:ext cx="18360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dirty="0" smtClean="0"/>
              <a:t>@DrJulietHarvey</a:t>
            </a:r>
            <a:endParaRPr lang="en-GB" sz="1900" dirty="0"/>
          </a:p>
        </p:txBody>
      </p:sp>
    </p:spTree>
    <p:extLst>
      <p:ext uri="{BB962C8B-B14F-4D97-AF65-F5344CB8AC3E}">
        <p14:creationId xmlns:p14="http://schemas.microsoft.com/office/powerpoint/2010/main" xmlns="" val="382545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308304" y="-27384"/>
            <a:ext cx="18360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dirty="0" smtClean="0"/>
              <a:t>@DrJulietHarvey</a:t>
            </a:r>
            <a:endParaRPr lang="en-GB" sz="1900" dirty="0"/>
          </a:p>
        </p:txBody>
      </p:sp>
      <p:pic>
        <p:nvPicPr>
          <p:cNvPr id="7" name="Content Placeholder 6" descr="How can we interven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5901"/>
          <a:stretch>
            <a:fillRect/>
          </a:stretch>
        </p:blipFill>
        <p:spPr>
          <a:xfrm>
            <a:off x="0" y="404664"/>
            <a:ext cx="9144000" cy="6453337"/>
          </a:xfrm>
        </p:spPr>
      </p:pic>
    </p:spTree>
    <p:extLst>
      <p:ext uri="{BB962C8B-B14F-4D97-AF65-F5344CB8AC3E}">
        <p14:creationId xmlns:p14="http://schemas.microsoft.com/office/powerpoint/2010/main" xmlns="" val="21576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901"/>
          <a:stretch>
            <a:fillRect/>
          </a:stretch>
        </p:blipFill>
        <p:spPr>
          <a:xfrm>
            <a:off x="0" y="404664"/>
            <a:ext cx="9144000" cy="6453336"/>
          </a:xfrm>
        </p:spPr>
      </p:pic>
      <p:sp>
        <p:nvSpPr>
          <p:cNvPr id="5" name="TextBox 4"/>
          <p:cNvSpPr txBox="1"/>
          <p:nvPr/>
        </p:nvSpPr>
        <p:spPr>
          <a:xfrm>
            <a:off x="7308304" y="-27384"/>
            <a:ext cx="18360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dirty="0" smtClean="0"/>
              <a:t>@DrJulietHarvey</a:t>
            </a:r>
            <a:endParaRPr lang="en-GB" sz="1900" dirty="0"/>
          </a:p>
        </p:txBody>
      </p:sp>
    </p:spTree>
    <p:extLst>
      <p:ext uri="{BB962C8B-B14F-4D97-AF65-F5344CB8AC3E}">
        <p14:creationId xmlns:p14="http://schemas.microsoft.com/office/powerpoint/2010/main" xmlns="" val="263078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901"/>
          <a:stretch>
            <a:fillRect/>
          </a:stretch>
        </p:blipFill>
        <p:spPr>
          <a:xfrm>
            <a:off x="0" y="404664"/>
            <a:ext cx="9144000" cy="6453336"/>
          </a:xfrm>
        </p:spPr>
      </p:pic>
      <p:sp>
        <p:nvSpPr>
          <p:cNvPr id="5" name="TextBox 4"/>
          <p:cNvSpPr txBox="1"/>
          <p:nvPr/>
        </p:nvSpPr>
        <p:spPr>
          <a:xfrm>
            <a:off x="7308304" y="-27384"/>
            <a:ext cx="18360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dirty="0" smtClean="0"/>
              <a:t>@DrJulietHarvey</a:t>
            </a:r>
            <a:endParaRPr lang="en-GB" sz="1900" dirty="0"/>
          </a:p>
        </p:txBody>
      </p:sp>
    </p:spTree>
    <p:extLst>
      <p:ext uri="{BB962C8B-B14F-4D97-AF65-F5344CB8AC3E}">
        <p14:creationId xmlns:p14="http://schemas.microsoft.com/office/powerpoint/2010/main" xmlns="" val="50689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63652">
            <a:off x="6337300" y="3930650"/>
            <a:ext cx="977900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5" descr="cover of sos pack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68613" y="1412875"/>
            <a:ext cx="3406775" cy="467995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SOS p5 Education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268413"/>
            <a:ext cx="3413125" cy="4857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SOS p6 Self Evaluatio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03500" y="1305304"/>
            <a:ext cx="3396692" cy="4860000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SOS p9 Evaluation of Sitting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8938" y="1341438"/>
            <a:ext cx="3286125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SOS p13 Barriers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1000" y="1412875"/>
            <a:ext cx="33020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SOS p17 Goal Setting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341438"/>
            <a:ext cx="327025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987675" y="4581525"/>
            <a:ext cx="3168650" cy="11684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b="1" i="1">
                <a:latin typeface="Bradley Hand ITC" pitchFamily="66" charset="0"/>
              </a:rPr>
              <a:t>Personal targets </a:t>
            </a:r>
            <a:r>
              <a:rPr lang="en-GB" altLang="en-US" sz="1400" i="1">
                <a:latin typeface="Bradley Hand ITC" pitchFamily="66" charset="0"/>
              </a:rPr>
              <a:t>were accompanied by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i="1">
                <a:latin typeface="Bradley Hand ITC" pitchFamily="66" charset="0"/>
              </a:rPr>
              <a:t>relevant sitting time goals.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i="1">
                <a:latin typeface="Bradley Hand ITC" pitchFamily="66" charset="0"/>
              </a:rPr>
              <a:t>Individuals chose to break their sitting every </a:t>
            </a:r>
            <a:r>
              <a:rPr lang="en-GB" altLang="en-US" sz="1400" b="1" i="1">
                <a:latin typeface="Bradley Hand ITC" pitchFamily="66" charset="0"/>
              </a:rPr>
              <a:t>30mins to 1hr</a:t>
            </a:r>
            <a:r>
              <a:rPr lang="en-GB" altLang="en-US" sz="1400" i="1">
                <a:latin typeface="Bradley Hand ITC" pitchFamily="66" charset="0"/>
              </a:rPr>
              <a:t>, with break targets being between </a:t>
            </a:r>
            <a:r>
              <a:rPr lang="en-GB" altLang="en-US" sz="1400" b="1" i="1">
                <a:latin typeface="Bradley Hand ITC" pitchFamily="66" charset="0"/>
              </a:rPr>
              <a:t>1 &amp; 5 mins</a:t>
            </a:r>
            <a:r>
              <a:rPr lang="en-GB" altLang="en-US" sz="1400" i="1">
                <a:latin typeface="Bradley Hand ITC" pitchFamily="66" charset="0"/>
              </a:rPr>
              <a:t>(upright).  </a:t>
            </a:r>
          </a:p>
        </p:txBody>
      </p:sp>
      <p:sp>
        <p:nvSpPr>
          <p:cNvPr id="16" name="Title 2"/>
          <p:cNvSpPr txBox="1">
            <a:spLocks/>
          </p:cNvSpPr>
          <p:nvPr/>
        </p:nvSpPr>
        <p:spPr>
          <a:xfrm>
            <a:off x="457200" y="274638"/>
            <a:ext cx="8229600" cy="777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b="1" cap="small" dirty="0" smtClean="0"/>
              <a:t>Intervention  </a:t>
            </a:r>
            <a:r>
              <a:rPr lang="en-GB" cap="small" dirty="0" smtClean="0"/>
              <a:t> </a:t>
            </a:r>
            <a:endParaRPr lang="en-GB" cap="small" dirty="0"/>
          </a:p>
        </p:txBody>
      </p:sp>
      <p:sp>
        <p:nvSpPr>
          <p:cNvPr id="15" name="TextBox 14"/>
          <p:cNvSpPr txBox="1"/>
          <p:nvPr/>
        </p:nvSpPr>
        <p:spPr>
          <a:xfrm>
            <a:off x="7308304" y="-27384"/>
            <a:ext cx="18360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dirty="0" smtClean="0"/>
              <a:t>@DrJulietHarvey</a:t>
            </a:r>
            <a:endParaRPr lang="en-GB" sz="1900" dirty="0"/>
          </a:p>
        </p:txBody>
      </p:sp>
      <p:sp>
        <p:nvSpPr>
          <p:cNvPr id="14" name="TextBox 13"/>
          <p:cNvSpPr txBox="1"/>
          <p:nvPr/>
        </p:nvSpPr>
        <p:spPr>
          <a:xfrm>
            <a:off x="6804248" y="5949280"/>
            <a:ext cx="2339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GB" b="1" dirty="0" smtClean="0"/>
          </a:p>
          <a:p>
            <a:pPr algn="r"/>
            <a:r>
              <a:rPr lang="en-GB" i="1" dirty="0" smtClean="0"/>
              <a:t>Results published in Harvey et al., 2018</a:t>
            </a:r>
          </a:p>
          <a:p>
            <a:pPr algn="r"/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xmlns="" val="18344100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882"/>
          <a:stretch>
            <a:fillRect/>
          </a:stretch>
        </p:blipFill>
        <p:spPr>
          <a:xfrm>
            <a:off x="0" y="404664"/>
            <a:ext cx="9144000" cy="6474880"/>
          </a:xfrm>
        </p:spPr>
      </p:pic>
      <p:sp>
        <p:nvSpPr>
          <p:cNvPr id="5" name="TextBox 4"/>
          <p:cNvSpPr txBox="1"/>
          <p:nvPr/>
        </p:nvSpPr>
        <p:spPr>
          <a:xfrm>
            <a:off x="7308304" y="-27384"/>
            <a:ext cx="18360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dirty="0" smtClean="0"/>
              <a:t>@DrJulietHarvey</a:t>
            </a:r>
            <a:endParaRPr lang="en-GB" sz="1900" dirty="0"/>
          </a:p>
        </p:txBody>
      </p:sp>
    </p:spTree>
    <p:extLst>
      <p:ext uri="{BB962C8B-B14F-4D97-AF65-F5344CB8AC3E}">
        <p14:creationId xmlns:p14="http://schemas.microsoft.com/office/powerpoint/2010/main" xmlns="" val="246368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Cove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48283" y="1124744"/>
            <a:ext cx="3941687" cy="56059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457200" y="116632"/>
            <a:ext cx="8229600" cy="777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b="1" cap="small" dirty="0" smtClean="0"/>
              <a:t>My Active Care Plan</a:t>
            </a:r>
            <a:endParaRPr lang="en-GB" cap="small" dirty="0"/>
          </a:p>
        </p:txBody>
      </p:sp>
      <p:sp>
        <p:nvSpPr>
          <p:cNvPr id="6" name="TextBox 5"/>
          <p:cNvSpPr txBox="1"/>
          <p:nvPr/>
        </p:nvSpPr>
        <p:spPr>
          <a:xfrm>
            <a:off x="7343800" y="5674022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 err="1" smtClean="0"/>
              <a:t>L.McInally</a:t>
            </a:r>
            <a:r>
              <a:rPr lang="en-GB" b="1" dirty="0" smtClean="0"/>
              <a:t> 2017</a:t>
            </a:r>
          </a:p>
          <a:p>
            <a:pPr algn="r"/>
            <a:r>
              <a:rPr lang="en-GB" i="1" dirty="0" smtClean="0"/>
              <a:t>Results to be published</a:t>
            </a:r>
            <a:endParaRPr lang="en-GB" i="1" dirty="0"/>
          </a:p>
        </p:txBody>
      </p:sp>
      <p:pic>
        <p:nvPicPr>
          <p:cNvPr id="8" name="Picture 7" descr="Page 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1165102"/>
            <a:ext cx="4043973" cy="56928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Page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776" y="1052736"/>
            <a:ext cx="4050331" cy="5631676"/>
          </a:xfrm>
          <a:prstGeom prst="rect">
            <a:avLst/>
          </a:prstGeom>
        </p:spPr>
      </p:pic>
      <p:pic>
        <p:nvPicPr>
          <p:cNvPr id="10" name="Picture 9" descr="Page 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1112" y="1125677"/>
            <a:ext cx="4121777" cy="57323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 descr="Page 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33108" y="1019530"/>
            <a:ext cx="4077784" cy="58384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 descr="My Personal Plan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11760" y="980728"/>
            <a:ext cx="4158591" cy="587727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128000" y="6473279"/>
            <a:ext cx="20160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dirty="0" smtClean="0"/>
              <a:t>@LianneMcInally1</a:t>
            </a:r>
            <a:endParaRPr lang="en-GB" sz="1900" dirty="0"/>
          </a:p>
        </p:txBody>
      </p:sp>
      <p:sp>
        <p:nvSpPr>
          <p:cNvPr id="15" name="TextBox 14"/>
          <p:cNvSpPr txBox="1"/>
          <p:nvPr/>
        </p:nvSpPr>
        <p:spPr>
          <a:xfrm>
            <a:off x="7308304" y="-27384"/>
            <a:ext cx="18360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dirty="0" smtClean="0"/>
              <a:t>@DrJulietHarvey</a:t>
            </a:r>
            <a:endParaRPr lang="en-GB" sz="19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thank you slide.png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Zusman 201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11660" y="3861048"/>
            <a:ext cx="6120680" cy="2856318"/>
          </a:xfrm>
          <a:prstGeom prst="rect">
            <a:avLst/>
          </a:prstGeom>
        </p:spPr>
      </p:pic>
      <p:pic>
        <p:nvPicPr>
          <p:cNvPr id="4" name="Content Placeholder 3" descr="Ekegren 2018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81236" y="1196752"/>
            <a:ext cx="7581528" cy="2706267"/>
          </a:xfrm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457200" y="274638"/>
            <a:ext cx="8229600" cy="777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b="1" cap="small" dirty="0" smtClean="0"/>
              <a:t>Recommended Reading: SB &amp; Hip Fracture</a:t>
            </a:r>
            <a:r>
              <a:rPr lang="en-GB" b="1" cap="small" dirty="0" smtClean="0"/>
              <a:t>  </a:t>
            </a:r>
            <a:r>
              <a:rPr lang="en-GB" cap="small" dirty="0" smtClean="0"/>
              <a:t> </a:t>
            </a:r>
            <a:endParaRPr lang="en-GB" cap="smal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901"/>
          <a:stretch>
            <a:fillRect/>
          </a:stretch>
        </p:blipFill>
        <p:spPr>
          <a:xfrm>
            <a:off x="0" y="404664"/>
            <a:ext cx="9144000" cy="6453336"/>
          </a:xfrm>
        </p:spPr>
      </p:pic>
      <p:sp>
        <p:nvSpPr>
          <p:cNvPr id="3" name="TextBox 2"/>
          <p:cNvSpPr txBox="1"/>
          <p:nvPr/>
        </p:nvSpPr>
        <p:spPr>
          <a:xfrm>
            <a:off x="7308304" y="-27384"/>
            <a:ext cx="18360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dirty="0" smtClean="0"/>
              <a:t>@DrJulietHarvey</a:t>
            </a:r>
            <a:endParaRPr lang="en-GB" sz="1900" dirty="0"/>
          </a:p>
        </p:txBody>
      </p:sp>
    </p:spTree>
    <p:extLst>
      <p:ext uri="{BB962C8B-B14F-4D97-AF65-F5344CB8AC3E}">
        <p14:creationId xmlns:p14="http://schemas.microsoft.com/office/powerpoint/2010/main" xmlns="" val="364167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ed Beh Definition.pn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-601"/>
            <a:ext cx="9144000" cy="68586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457200" y="274638"/>
            <a:ext cx="8229600" cy="777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b="1" cap="small" dirty="0" smtClean="0"/>
              <a:t>Sedentary Time In Community    </a:t>
            </a:r>
            <a:r>
              <a:rPr lang="en-GB" cap="small" dirty="0" smtClean="0"/>
              <a:t> </a:t>
            </a:r>
            <a:endParaRPr lang="en-GB" cap="small" dirty="0"/>
          </a:p>
        </p:txBody>
      </p:sp>
      <p:sp>
        <p:nvSpPr>
          <p:cNvPr id="6" name="TextBox 5"/>
          <p:cNvSpPr txBox="1"/>
          <p:nvPr/>
        </p:nvSpPr>
        <p:spPr>
          <a:xfrm>
            <a:off x="6912512" y="6444044"/>
            <a:ext cx="226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Harvey et al., 2015</a:t>
            </a:r>
            <a:endParaRPr lang="en-GB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7308304" y="-27384"/>
            <a:ext cx="18360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dirty="0" smtClean="0"/>
              <a:t>@DrJulietHarvey</a:t>
            </a:r>
            <a:endParaRPr lang="en-GB" sz="1900" dirty="0"/>
          </a:p>
        </p:txBody>
      </p:sp>
      <p:pic>
        <p:nvPicPr>
          <p:cNvPr id="9" name="Picture 8" descr="sedentary communit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" y="0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1164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rtho Event 7th JUNE 2018 J Harvey FINAL VERS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08304" y="-27384"/>
            <a:ext cx="18360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dirty="0" smtClean="0"/>
              <a:t>@DrJulietHarvey</a:t>
            </a:r>
            <a:endParaRPr lang="en-GB" sz="1900" dirty="0"/>
          </a:p>
        </p:txBody>
      </p:sp>
      <p:sp>
        <p:nvSpPr>
          <p:cNvPr id="4" name="TextBox 3"/>
          <p:cNvSpPr txBox="1"/>
          <p:nvPr/>
        </p:nvSpPr>
        <p:spPr>
          <a:xfrm>
            <a:off x="6444208" y="4797152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sz="2400" dirty="0" smtClean="0">
                <a:solidFill>
                  <a:schemeClr val="bg1"/>
                </a:solidFill>
              </a:rPr>
              <a:t>#</a:t>
            </a:r>
            <a:r>
              <a:rPr lang="en-GB" sz="2400" dirty="0" err="1" smtClean="0">
                <a:solidFill>
                  <a:schemeClr val="bg1"/>
                </a:solidFill>
              </a:rPr>
              <a:t>EndPJParalysis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968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all A.pn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all 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all 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Brief Intervention (Senior </a:t>
            </a:r>
            <a:r>
              <a:rPr lang="en-GB" dirty="0" err="1" smtClean="0"/>
              <a:t>USP</a:t>
            </a:r>
            <a:r>
              <a:rPr lang="en-GB" dirty="0" smtClean="0"/>
              <a:t> Project)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Frail Older Adult Intervention Pack Sample &amp; Results of Study (Harvey 2016, PhD Project)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Ward Based My Active Care Plan (McInally 2017, I-Hub Improvement Project) </a:t>
            </a:r>
          </a:p>
          <a:p>
            <a:pPr>
              <a:buNone/>
            </a:pPr>
            <a:endParaRPr lang="en-GB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308304" y="-27384"/>
            <a:ext cx="18360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dirty="0" smtClean="0"/>
              <a:t>@DrJulietHarvey</a:t>
            </a:r>
            <a:endParaRPr lang="en-GB" sz="1900" dirty="0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457200" y="274638"/>
            <a:ext cx="8229600" cy="777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b="1" cap="small" dirty="0" smtClean="0"/>
              <a:t>Intervention Examples</a:t>
            </a:r>
            <a:endParaRPr lang="en-GB" cap="smal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2487</TotalTime>
  <Words>208</Words>
  <Application>Microsoft Office PowerPoint</Application>
  <PresentationFormat>On-screen Show (4:3)</PresentationFormat>
  <Paragraphs>42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Sedentary behaviour Challenges &amp; impact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Glasgow Caledonian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JAH</dc:creator>
  <cp:lastModifiedBy>Juliet Harvey</cp:lastModifiedBy>
  <cp:revision>172</cp:revision>
  <dcterms:created xsi:type="dcterms:W3CDTF">2018-02-28T15:04:06Z</dcterms:created>
  <dcterms:modified xsi:type="dcterms:W3CDTF">2018-06-06T09:31:41Z</dcterms:modified>
</cp:coreProperties>
</file>